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8" r:id="rId1"/>
  </p:sldMasterIdLst>
  <p:sldIdLst>
    <p:sldId id="256" r:id="rId2"/>
    <p:sldId id="258" r:id="rId3"/>
    <p:sldId id="259" r:id="rId4"/>
    <p:sldId id="262" r:id="rId5"/>
    <p:sldId id="264" r:id="rId6"/>
    <p:sldId id="260" r:id="rId7"/>
    <p:sldId id="265" r:id="rId8"/>
    <p:sldId id="266" r:id="rId9"/>
    <p:sldId id="261" r:id="rId10"/>
  </p:sldIdLst>
  <p:sldSz cx="9144000" cy="6858000" type="screen4x3"/>
  <p:notesSz cx="6797675" cy="9928225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F0D"/>
    <a:srgbClr val="E5921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293" autoAdjust="0"/>
    <p:restoredTop sz="94660"/>
  </p:normalViewPr>
  <p:slideViewPr>
    <p:cSldViewPr>
      <p:cViewPr varScale="1">
        <p:scale>
          <a:sx n="108" d="100"/>
          <a:sy n="108" d="100"/>
        </p:scale>
        <p:origin x="-1086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4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0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5" name="Rectangle 11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6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7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1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5" name="Rectangle 8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11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5" name="Freeform 44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Freeform 57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Freeform 67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Freeform 68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4649096" y="-21511"/>
            <a:ext cx="3505200" cy="23128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5" y="2708476"/>
            <a:ext cx="3313355" cy="17021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65" y="4421080"/>
            <a:ext cx="3309803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Formatvorlage des Untertitelmasters durch Klicken bearbeiten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38744" y="1516828"/>
            <a:ext cx="2133600" cy="750981"/>
          </a:xfrm>
        </p:spPr>
        <p:txBody>
          <a:bodyPr anchor="b"/>
          <a:lstStyle>
            <a:lvl1pPr algn="l">
              <a:defRPr sz="2400"/>
            </a:lvl1pPr>
          </a:lstStyle>
          <a:p>
            <a:fld id="{D6872D9C-4123-46B1-98D5-D97A3E410DFF}" type="datetimeFigureOut">
              <a:rPr lang="de-AT" smtClean="0"/>
              <a:t>07.05.2015</a:t>
            </a:fld>
            <a:endParaRPr lang="de-AT"/>
          </a:p>
        </p:txBody>
      </p:sp>
      <p:sp>
        <p:nvSpPr>
          <p:cNvPr id="50" name="Rectangle 49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03520" y="5719966"/>
            <a:ext cx="2831592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de-A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096" y="5719966"/>
            <a:ext cx="643666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3EE527BA-0853-49D4-A8D1-A63B4248BAF8}" type="slidenum">
              <a:rPr lang="de-AT" smtClean="0"/>
              <a:t>‹Nr.›</a:t>
            </a:fld>
            <a:endParaRPr lang="de-AT"/>
          </a:p>
        </p:txBody>
      </p:sp>
      <p:sp>
        <p:nvSpPr>
          <p:cNvPr id="89" name="Rectangle 88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872D9C-4123-46B1-98D5-D97A3E410DFF}" type="datetimeFigureOut">
              <a:rPr lang="de-AT" smtClean="0"/>
              <a:t>07.05.2015</a:t>
            </a:fld>
            <a:endParaRPr lang="de-A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E527BA-0853-49D4-A8D1-A63B4248BAF8}" type="slidenum">
              <a:rPr lang="de-AT" smtClean="0"/>
              <a:t>‹Nr.›</a:t>
            </a:fld>
            <a:endParaRPr lang="de-A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30147"/>
            <a:ext cx="1484453" cy="4780344"/>
          </a:xfrm>
        </p:spPr>
        <p:txBody>
          <a:bodyPr vert="eaVert" anchor="ctr"/>
          <a:lstStyle/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3296" y="1030147"/>
            <a:ext cx="5423704" cy="4780344"/>
          </a:xfr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872D9C-4123-46B1-98D5-D97A3E410DFF}" type="datetimeFigureOut">
              <a:rPr lang="de-AT" smtClean="0"/>
              <a:t>07.05.2015</a:t>
            </a:fld>
            <a:endParaRPr lang="de-A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E527BA-0853-49D4-A8D1-A63B4248BAF8}" type="slidenum">
              <a:rPr lang="de-AT" smtClean="0"/>
              <a:t>‹Nr.›</a:t>
            </a:fld>
            <a:endParaRPr lang="de-A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872D9C-4123-46B1-98D5-D97A3E410DFF}" type="datetimeFigureOut">
              <a:rPr lang="de-AT" smtClean="0"/>
              <a:t>07.05.2015</a:t>
            </a:fld>
            <a:endParaRPr lang="de-A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E527BA-0853-49D4-A8D1-A63B4248BAF8}" type="slidenum">
              <a:rPr lang="de-AT" smtClean="0"/>
              <a:t>‹Nr.›</a:t>
            </a:fld>
            <a:endParaRPr lang="de-A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645" y="2900829"/>
            <a:ext cx="6637468" cy="1362075"/>
          </a:xfrm>
        </p:spPr>
        <p:txBody>
          <a:bodyPr anchor="b"/>
          <a:lstStyle>
            <a:lvl1pPr algn="l">
              <a:defRPr sz="4000" b="0" cap="none" baseline="0"/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8645" y="4267200"/>
            <a:ext cx="6637467" cy="1520413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872D9C-4123-46B1-98D5-D97A3E410DFF}" type="datetimeFigureOut">
              <a:rPr lang="de-AT" smtClean="0"/>
              <a:t>07.05.2015</a:t>
            </a:fld>
            <a:endParaRPr lang="de-A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E527BA-0853-49D4-A8D1-A63B4248BAF8}" type="slidenum">
              <a:rPr lang="de-AT" smtClean="0"/>
              <a:t>‹Nr.›</a:t>
            </a:fld>
            <a:endParaRPr lang="de-AT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872D9C-4123-46B1-98D5-D97A3E410DFF}" type="datetimeFigureOut">
              <a:rPr lang="de-AT" smtClean="0"/>
              <a:t>07.05.2015</a:t>
            </a:fld>
            <a:endParaRPr lang="de-A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E527BA-0853-49D4-A8D1-A63B4248BAF8}" type="slidenum">
              <a:rPr lang="de-AT" smtClean="0"/>
              <a:t>‹Nr.›</a:t>
            </a:fld>
            <a:endParaRPr lang="de-AT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042416" y="2313432"/>
            <a:ext cx="3419856" cy="3493008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313431"/>
            <a:ext cx="3419856" cy="3493008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2111" y="2316009"/>
            <a:ext cx="305714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721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1837" y="2316010"/>
            <a:ext cx="305571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872D9C-4123-46B1-98D5-D97A3E410DFF}" type="datetimeFigureOut">
              <a:rPr lang="de-AT" smtClean="0"/>
              <a:t>07.05.2015</a:t>
            </a:fld>
            <a:endParaRPr lang="de-A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E527BA-0853-49D4-A8D1-A63B4248BAF8}" type="slidenum">
              <a:rPr lang="de-AT" smtClean="0"/>
              <a:t>‹Nr.›</a:t>
            </a:fld>
            <a:endParaRPr lang="de-A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872D9C-4123-46B1-98D5-D97A3E410DFF}" type="datetimeFigureOut">
              <a:rPr lang="de-AT" smtClean="0"/>
              <a:t>07.05.2015</a:t>
            </a:fld>
            <a:endParaRPr lang="de-A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E527BA-0853-49D4-A8D1-A63B4248BAF8}" type="slidenum">
              <a:rPr lang="de-AT" smtClean="0"/>
              <a:t>‹Nr.›</a:t>
            </a:fld>
            <a:endParaRPr lang="de-A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872D9C-4123-46B1-98D5-D97A3E410DFF}" type="datetimeFigureOut">
              <a:rPr lang="de-AT" smtClean="0"/>
              <a:t>07.05.2015</a:t>
            </a:fld>
            <a:endParaRPr lang="de-A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E527BA-0853-49D4-A8D1-A63B4248BAF8}" type="slidenum">
              <a:rPr lang="de-AT" smtClean="0"/>
              <a:t>‹Nr.›</a:t>
            </a:fld>
            <a:endParaRPr lang="de-A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2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4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0" name="Rectangle 79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7" name="Freeform 46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Freeform 58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Freeform 69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reeform 70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872D9C-4123-46B1-98D5-D97A3E410DFF}" type="datetimeFigureOut">
              <a:rPr lang="de-AT" smtClean="0"/>
              <a:t>07.05.2015</a:t>
            </a:fld>
            <a:endParaRPr lang="de-A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E527BA-0853-49D4-A8D1-A63B4248BAF8}" type="slidenum">
              <a:rPr lang="de-AT" smtClean="0"/>
              <a:t>‹Nr.›</a:t>
            </a:fld>
            <a:endParaRPr lang="de-AT"/>
          </a:p>
        </p:txBody>
      </p:sp>
      <p:sp>
        <p:nvSpPr>
          <p:cNvPr id="58" name="Rectangle 57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5894" y="856527"/>
            <a:ext cx="3090440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de-AT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9833" y="2657434"/>
            <a:ext cx="3304572" cy="1463153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6592" y="4136994"/>
            <a:ext cx="3298784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5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7" name="Rectangle 8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8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9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6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7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8" name="Rectangle 77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6" name="Freeform 45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Freeform 62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Hexagon 69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Hexagon 70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Hexagon 71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reeform 72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Freeform 73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4" name="Rectangle 93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ectangle 10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ectangle 101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Rectangle 104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424" y="2660904"/>
            <a:ext cx="3300984" cy="146304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5208" y="693795"/>
            <a:ext cx="3359623" cy="5468112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e-DE" smtClean="0"/>
              <a:t>Bild durch Klicken auf Symbol hinzufügen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30" y="4133088"/>
            <a:ext cx="3300573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872D9C-4123-46B1-98D5-D97A3E410DFF}" type="datetimeFigureOut">
              <a:rPr lang="de-AT" smtClean="0"/>
              <a:t>07.05.2015</a:t>
            </a:fld>
            <a:endParaRPr lang="de-A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de-A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E527BA-0853-49D4-A8D1-A63B4248BAF8}" type="slidenum">
              <a:rPr lang="de-AT" smtClean="0"/>
              <a:t>‹Nr.›</a:t>
            </a:fld>
            <a:endParaRPr lang="de-A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304800" y="0"/>
            <a:ext cx="9932332" cy="6858000"/>
            <a:chOff x="-382404" y="0"/>
            <a:chExt cx="9932332" cy="6858000"/>
          </a:xfrm>
        </p:grpSpPr>
        <p:grpSp>
          <p:nvGrpSpPr>
            <p:cNvPr id="43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1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2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6" name="Rectangle 65"/>
          <p:cNvSpPr/>
          <p:nvPr/>
        </p:nvSpPr>
        <p:spPr>
          <a:xfrm>
            <a:off x="457200" y="333487"/>
            <a:ext cx="8229600" cy="618564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4561242" y="-21511"/>
            <a:ext cx="3679116" cy="699244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3492" y="2323652"/>
            <a:ext cx="6777317" cy="35089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7388" y="22449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EFEFE"/>
                </a:solidFill>
              </a:defRPr>
            </a:lvl1pPr>
          </a:lstStyle>
          <a:p>
            <a:fld id="{D6872D9C-4123-46B1-98D5-D97A3E410DFF}" type="datetimeFigureOut">
              <a:rPr lang="de-AT" smtClean="0"/>
              <a:t>07.05.2015</a:t>
            </a:fld>
            <a:endParaRPr lang="de-A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1448" y="5852160"/>
            <a:ext cx="35021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endParaRPr lang="de-A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49096" y="224491"/>
            <a:ext cx="13321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EFEFE"/>
                </a:solidFill>
              </a:defRPr>
            </a:lvl1pPr>
          </a:lstStyle>
          <a:p>
            <a:fld id="{3EE527BA-0853-49D4-A8D1-A63B4248BAF8}" type="slidenum">
              <a:rPr lang="de-AT" smtClean="0"/>
              <a:t>‹Nr.›</a:t>
            </a:fld>
            <a:endParaRPr lang="de-A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471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8" y="4191"/>
            <a:ext cx="3528392" cy="2272961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4572000" y="2708920"/>
            <a:ext cx="3600399" cy="1702160"/>
          </a:xfrm>
        </p:spPr>
        <p:txBody>
          <a:bodyPr>
            <a:normAutofit fontScale="90000"/>
          </a:bodyPr>
          <a:lstStyle/>
          <a:p>
            <a:r>
              <a:rPr lang="de-AT" b="1" dirty="0" smtClean="0">
                <a:solidFill>
                  <a:srgbClr val="FF6F0D"/>
                </a:solidFill>
              </a:rPr>
              <a:t>Vom Schulhof in den </a:t>
            </a:r>
            <a:r>
              <a:rPr lang="de-AT" b="1" dirty="0">
                <a:solidFill>
                  <a:srgbClr val="FF6F0D"/>
                </a:solidFill>
              </a:rPr>
              <a:t>K</a:t>
            </a:r>
            <a:r>
              <a:rPr lang="de-AT" b="1" dirty="0" smtClean="0">
                <a:solidFill>
                  <a:srgbClr val="FF6F0D"/>
                </a:solidFill>
              </a:rPr>
              <a:t>ochtopf</a:t>
            </a:r>
            <a:endParaRPr lang="de-AT" b="1" dirty="0">
              <a:solidFill>
                <a:srgbClr val="FF6F0D"/>
              </a:solidFill>
            </a:endParaRPr>
          </a:p>
        </p:txBody>
      </p:sp>
      <p:graphicFrame>
        <p:nvGraphicFramePr>
          <p:cNvPr id="4" name="Tabel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83881995"/>
              </p:ext>
            </p:extLst>
          </p:nvPr>
        </p:nvGraphicFramePr>
        <p:xfrm>
          <a:off x="4644008" y="4653136"/>
          <a:ext cx="3528392" cy="1512168"/>
        </p:xfrm>
        <a:graphic>
          <a:graphicData uri="http://schemas.openxmlformats.org/drawingml/2006/table">
            <a:tbl>
              <a:tblPr/>
              <a:tblGrid>
                <a:gridCol w="3528392"/>
              </a:tblGrid>
              <a:tr h="1512168">
                <a:tc>
                  <a:txBody>
                    <a:bodyPr/>
                    <a:lstStyle/>
                    <a:p>
                      <a:endParaRPr lang="de-AT" sz="1200" dirty="0" smtClean="0"/>
                    </a:p>
                    <a:p>
                      <a:endParaRPr lang="de-AT" sz="1200" dirty="0" smtClean="0"/>
                    </a:p>
                    <a:p>
                      <a:pPr algn="ctr"/>
                      <a:r>
                        <a:rPr lang="de-AT" sz="1200" b="1" dirty="0" smtClean="0"/>
                        <a:t>Berufsschule für Handel und Reisen</a:t>
                      </a:r>
                    </a:p>
                    <a:p>
                      <a:pPr algn="ctr"/>
                      <a:r>
                        <a:rPr lang="de-AT" sz="1200" b="1" dirty="0" smtClean="0"/>
                        <a:t>3DB,</a:t>
                      </a:r>
                      <a:r>
                        <a:rPr lang="de-AT" sz="1200" b="1" baseline="0" dirty="0" smtClean="0"/>
                        <a:t> </a:t>
                      </a:r>
                      <a:r>
                        <a:rPr lang="de-AT" sz="1200" b="1" dirty="0" smtClean="0"/>
                        <a:t>Klasse für</a:t>
                      </a:r>
                      <a:r>
                        <a:rPr lang="de-AT" sz="1200" b="1" baseline="0" dirty="0" smtClean="0"/>
                        <a:t> Drogisten und Drogistinnen</a:t>
                      </a:r>
                      <a:endParaRPr lang="de-AT" sz="1200" b="1" dirty="0" smtClean="0"/>
                    </a:p>
                    <a:p>
                      <a:pPr algn="ctr"/>
                      <a:r>
                        <a:rPr lang="de-AT" sz="1200" b="1" dirty="0" smtClean="0"/>
                        <a:t>April 2015</a:t>
                      </a:r>
                      <a:endParaRPr lang="de-AT" sz="1200" b="1" dirty="0"/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pic>
        <p:nvPicPr>
          <p:cNvPr id="6" name="Grafik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1196752"/>
            <a:ext cx="3273828" cy="43651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0035506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itel 27"/>
          <p:cNvSpPr>
            <a:spLocks noGrp="1"/>
          </p:cNvSpPr>
          <p:nvPr>
            <p:ph type="title"/>
          </p:nvPr>
        </p:nvSpPr>
        <p:spPr>
          <a:xfrm>
            <a:off x="1043608" y="692696"/>
            <a:ext cx="7024744" cy="613872"/>
          </a:xfrm>
        </p:spPr>
        <p:txBody>
          <a:bodyPr>
            <a:normAutofit fontScale="90000"/>
          </a:bodyPr>
          <a:lstStyle/>
          <a:p>
            <a:r>
              <a:rPr lang="de-AT" dirty="0" smtClean="0"/>
              <a:t>Unser Kochbuch entsteht</a:t>
            </a:r>
            <a:endParaRPr lang="de-AT" dirty="0"/>
          </a:p>
        </p:txBody>
      </p:sp>
      <p:pic>
        <p:nvPicPr>
          <p:cNvPr id="1027" name="Grafik 102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652221" y="1922611"/>
            <a:ext cx="4078679" cy="3059009"/>
          </a:xfrm>
          <a:prstGeom prst="rect">
            <a:avLst/>
          </a:prstGeom>
        </p:spPr>
      </p:pic>
      <p:pic>
        <p:nvPicPr>
          <p:cNvPr id="1028" name="Grafik 102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422464" y="1924423"/>
            <a:ext cx="4076608" cy="3057456"/>
          </a:xfrm>
          <a:prstGeom prst="rect">
            <a:avLst/>
          </a:prstGeom>
        </p:spPr>
      </p:pic>
      <p:sp>
        <p:nvSpPr>
          <p:cNvPr id="2" name="Textfeld 1"/>
          <p:cNvSpPr txBox="1"/>
          <p:nvPr/>
        </p:nvSpPr>
        <p:spPr>
          <a:xfrm>
            <a:off x="1034135" y="5661248"/>
            <a:ext cx="637386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AT" dirty="0" smtClean="0"/>
              <a:t>Hier werden die gesammelten Rezepte zum Kochbuch </a:t>
            </a:r>
            <a:br>
              <a:rPr lang="de-AT" dirty="0" smtClean="0"/>
            </a:br>
            <a:r>
              <a:rPr lang="de-AT" dirty="0" smtClean="0"/>
              <a:t>zusammengefasst und formatiert.</a:t>
            </a:r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4256664874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4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24223" y="2412598"/>
            <a:ext cx="2760022" cy="1943923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971600" y="692696"/>
            <a:ext cx="7024744" cy="613872"/>
          </a:xfrm>
        </p:spPr>
        <p:txBody>
          <a:bodyPr>
            <a:normAutofit fontScale="90000"/>
          </a:bodyPr>
          <a:lstStyle/>
          <a:p>
            <a:r>
              <a:rPr lang="de-AT" dirty="0" smtClean="0"/>
              <a:t>Unser Film entsteht</a:t>
            </a:r>
            <a:endParaRPr lang="de-AT" dirty="0"/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2564903"/>
            <a:ext cx="2651787" cy="1988840"/>
          </a:xfrm>
          <a:prstGeom prst="rect">
            <a:avLst/>
          </a:prstGeom>
        </p:spPr>
      </p:pic>
      <p:pic>
        <p:nvPicPr>
          <p:cNvPr id="6" name="Grafik 5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2262" y="3238140"/>
            <a:ext cx="1658491" cy="2931790"/>
          </a:xfrm>
          <a:prstGeom prst="rect">
            <a:avLst/>
          </a:prstGeom>
        </p:spPr>
      </p:pic>
      <p:sp>
        <p:nvSpPr>
          <p:cNvPr id="3" name="Textfeld 2"/>
          <p:cNvSpPr txBox="1"/>
          <p:nvPr/>
        </p:nvSpPr>
        <p:spPr>
          <a:xfrm>
            <a:off x="1187624" y="1484784"/>
            <a:ext cx="670728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AT" dirty="0" smtClean="0"/>
              <a:t>Wir hatten zwar mit dem Wind zu kämpfen, aber trotzdem </a:t>
            </a:r>
            <a:br>
              <a:rPr lang="de-AT" dirty="0" smtClean="0"/>
            </a:br>
            <a:r>
              <a:rPr lang="de-AT" dirty="0" smtClean="0"/>
              <a:t>verliefen die Dreharbeiten zur ersten Szene gut.</a:t>
            </a:r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3479083831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601136"/>
          </a:xfrm>
        </p:spPr>
        <p:txBody>
          <a:bodyPr>
            <a:normAutofit fontScale="90000"/>
          </a:bodyPr>
          <a:lstStyle/>
          <a:p>
            <a:r>
              <a:rPr lang="de-AT" dirty="0" smtClean="0"/>
              <a:t>Unser Film entsteht</a:t>
            </a:r>
            <a:endParaRPr lang="de-AT" dirty="0"/>
          </a:p>
        </p:txBody>
      </p:sp>
      <p:pic>
        <p:nvPicPr>
          <p:cNvPr id="4" name="Inhaltsplatzhalter 3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380" y="1700808"/>
            <a:ext cx="4286100" cy="2646261"/>
          </a:xfrm>
          <a:prstGeom prst="rect">
            <a:avLst/>
          </a:prstGeom>
        </p:spPr>
      </p:pic>
      <p:pic>
        <p:nvPicPr>
          <p:cNvPr id="5" name="Grafik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2079" y="1556792"/>
            <a:ext cx="3291857" cy="1851670"/>
          </a:xfrm>
          <a:prstGeom prst="rect">
            <a:avLst/>
          </a:prstGeom>
        </p:spPr>
      </p:pic>
      <p:sp>
        <p:nvSpPr>
          <p:cNvPr id="3" name="Textfeld 2"/>
          <p:cNvSpPr txBox="1"/>
          <p:nvPr/>
        </p:nvSpPr>
        <p:spPr>
          <a:xfrm>
            <a:off x="5508104" y="479715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de-AT" dirty="0"/>
          </a:p>
        </p:txBody>
      </p:sp>
      <p:sp>
        <p:nvSpPr>
          <p:cNvPr id="6" name="Textfeld 5"/>
          <p:cNvSpPr txBox="1"/>
          <p:nvPr/>
        </p:nvSpPr>
        <p:spPr>
          <a:xfrm>
            <a:off x="1187624" y="5599022"/>
            <a:ext cx="585448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00" dirty="0" smtClean="0"/>
              <a:t>Birte Brudermann und </a:t>
            </a:r>
            <a:r>
              <a:rPr lang="de-DE" sz="1600" dirty="0" err="1" smtClean="0"/>
              <a:t>Bartek</a:t>
            </a:r>
            <a:r>
              <a:rPr lang="de-DE" sz="1600" dirty="0" smtClean="0"/>
              <a:t> </a:t>
            </a:r>
            <a:r>
              <a:rPr lang="de-DE" sz="1600" dirty="0" err="1" smtClean="0"/>
              <a:t>Kubiak</a:t>
            </a:r>
            <a:r>
              <a:rPr lang="de-DE" sz="1600" dirty="0" smtClean="0"/>
              <a:t> von trickmyfilm.com </a:t>
            </a:r>
          </a:p>
          <a:p>
            <a:r>
              <a:rPr lang="de-DE" sz="1600" dirty="0" smtClean="0"/>
              <a:t>unterstützen uns dabei, unser Drehbuch zu verfilmen.</a:t>
            </a:r>
            <a:endParaRPr lang="de-AT" sz="16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8573" y="3415979"/>
            <a:ext cx="3535363" cy="1974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468798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/>
              <a:t>Unser Film entsteht</a:t>
            </a:r>
          </a:p>
        </p:txBody>
      </p:sp>
      <p:pic>
        <p:nvPicPr>
          <p:cNvPr id="4" name="Inhaltsplatzhalter 3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0192" y="2420888"/>
            <a:ext cx="1973460" cy="3508375"/>
          </a:xfrm>
          <a:prstGeom prst="rect">
            <a:avLst/>
          </a:prstGeom>
        </p:spPr>
      </p:pic>
      <p:pic>
        <p:nvPicPr>
          <p:cNvPr id="5" name="Grafik 4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7904" y="2479337"/>
            <a:ext cx="2300468" cy="3651215"/>
          </a:xfrm>
          <a:prstGeom prst="rect">
            <a:avLst/>
          </a:prstGeom>
        </p:spPr>
      </p:pic>
      <p:pic>
        <p:nvPicPr>
          <p:cNvPr id="6" name="Grafik 5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3429000"/>
            <a:ext cx="2820630" cy="2238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60371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07658" y="1772816"/>
            <a:ext cx="3672408" cy="1117928"/>
          </a:xfrm>
        </p:spPr>
        <p:txBody>
          <a:bodyPr>
            <a:normAutofit fontScale="90000"/>
          </a:bodyPr>
          <a:lstStyle/>
          <a:p>
            <a:r>
              <a:rPr lang="de-AT" dirty="0" smtClean="0"/>
              <a:t>Heilpflanzen </a:t>
            </a:r>
            <a:br>
              <a:rPr lang="de-AT" dirty="0" smtClean="0"/>
            </a:br>
            <a:r>
              <a:rPr lang="de-AT" dirty="0" smtClean="0"/>
              <a:t>im Schulhof</a:t>
            </a:r>
            <a:endParaRPr lang="de-AT" dirty="0"/>
          </a:p>
        </p:txBody>
      </p:sp>
      <p:pic>
        <p:nvPicPr>
          <p:cNvPr id="7" name="Grafik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7984" y="980728"/>
            <a:ext cx="3456384" cy="4608512"/>
          </a:xfrm>
          <a:prstGeom prst="rect">
            <a:avLst/>
          </a:prstGeom>
        </p:spPr>
      </p:pic>
      <p:sp>
        <p:nvSpPr>
          <p:cNvPr id="8" name="Textfeld 7"/>
          <p:cNvSpPr txBox="1"/>
          <p:nvPr/>
        </p:nvSpPr>
        <p:spPr>
          <a:xfrm>
            <a:off x="683568" y="3789040"/>
            <a:ext cx="3600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dirty="0" smtClean="0"/>
              <a:t>Rhabarber wirkt entwässernd  </a:t>
            </a:r>
            <a:br>
              <a:rPr lang="de-AT" dirty="0" smtClean="0"/>
            </a:br>
            <a:r>
              <a:rPr lang="de-AT" dirty="0" smtClean="0"/>
              <a:t>und verdauungsfördernd</a:t>
            </a:r>
          </a:p>
          <a:p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3517030499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0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/>
      <p:bldP spid="8" grpId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nhaltsplatzhalt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4128" y="2132856"/>
            <a:ext cx="2335769" cy="3113202"/>
          </a:xfrm>
          <a:prstGeom prst="rect">
            <a:avLst/>
          </a:prstGeom>
        </p:spPr>
      </p:pic>
      <p:sp>
        <p:nvSpPr>
          <p:cNvPr id="5" name="Rechteck 4"/>
          <p:cNvSpPr/>
          <p:nvPr/>
        </p:nvSpPr>
        <p:spPr>
          <a:xfrm>
            <a:off x="3491880" y="2132856"/>
            <a:ext cx="2195736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AT" sz="1400" dirty="0"/>
              <a:t>Löwenzahn wirkt harntreibend </a:t>
            </a:r>
            <a:br>
              <a:rPr lang="de-AT" sz="1400" dirty="0"/>
            </a:br>
            <a:r>
              <a:rPr lang="de-AT" sz="1400" dirty="0"/>
              <a:t>und </a:t>
            </a:r>
            <a:r>
              <a:rPr lang="de-AT" sz="1400" dirty="0" smtClean="0"/>
              <a:t>appetitanregend</a:t>
            </a:r>
            <a:endParaRPr lang="de-AT" sz="1400" dirty="0"/>
          </a:p>
        </p:txBody>
      </p:sp>
      <p:sp>
        <p:nvSpPr>
          <p:cNvPr id="6" name="Titel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673144"/>
          </a:xfrm>
        </p:spPr>
        <p:txBody>
          <a:bodyPr>
            <a:normAutofit fontScale="90000"/>
          </a:bodyPr>
          <a:lstStyle/>
          <a:p>
            <a:r>
              <a:rPr lang="de-AT" dirty="0" smtClean="0"/>
              <a:t>Heilpflanzen im Schulhof</a:t>
            </a:r>
            <a:endParaRPr lang="de-AT" dirty="0"/>
          </a:p>
        </p:txBody>
      </p:sp>
      <p:pic>
        <p:nvPicPr>
          <p:cNvPr id="2052" name="Picture 4" descr="F:\i. stursa\vom schulhof in den kochtopf\Bilder\Pflanzen\IMG_522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71646" y="3216624"/>
            <a:ext cx="2015970" cy="26879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feld 1"/>
          <p:cNvSpPr txBox="1"/>
          <p:nvPr/>
        </p:nvSpPr>
        <p:spPr>
          <a:xfrm>
            <a:off x="1115616" y="4365104"/>
            <a:ext cx="2056973" cy="11695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dirty="0" smtClean="0"/>
              <a:t>Gänseblümchen wird</a:t>
            </a:r>
          </a:p>
          <a:p>
            <a:r>
              <a:rPr lang="de-DE" sz="1400" dirty="0" smtClean="0"/>
              <a:t>als Heilmittel bei </a:t>
            </a:r>
          </a:p>
          <a:p>
            <a:r>
              <a:rPr lang="de-DE" sz="1400" dirty="0" smtClean="0"/>
              <a:t>Hauterkrankungen </a:t>
            </a:r>
          </a:p>
          <a:p>
            <a:r>
              <a:rPr lang="de-DE" sz="1400" dirty="0" smtClean="0"/>
              <a:t>verwendet und ist </a:t>
            </a:r>
          </a:p>
          <a:p>
            <a:r>
              <a:rPr lang="de-DE" sz="1400" dirty="0" smtClean="0"/>
              <a:t>entwässernd</a:t>
            </a:r>
            <a:endParaRPr lang="de-AT" sz="1400" dirty="0"/>
          </a:p>
        </p:txBody>
      </p:sp>
    </p:spTree>
    <p:extLst>
      <p:ext uri="{BB962C8B-B14F-4D97-AF65-F5344CB8AC3E}">
        <p14:creationId xmlns:p14="http://schemas.microsoft.com/office/powerpoint/2010/main" val="22984187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nhaltsplatzhalt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1880" y="2852936"/>
            <a:ext cx="4791353" cy="3592529"/>
          </a:xfrm>
          <a:prstGeom prst="rect">
            <a:avLst/>
          </a:prstGeom>
        </p:spPr>
      </p:pic>
      <p:sp>
        <p:nvSpPr>
          <p:cNvPr id="6" name="Rechteck 5"/>
          <p:cNvSpPr/>
          <p:nvPr/>
        </p:nvSpPr>
        <p:spPr>
          <a:xfrm>
            <a:off x="755576" y="2492896"/>
            <a:ext cx="266429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AT" dirty="0"/>
              <a:t>Zitronenmelisse wirkt </a:t>
            </a:r>
            <a:br>
              <a:rPr lang="de-AT" dirty="0"/>
            </a:br>
            <a:r>
              <a:rPr lang="de-AT" dirty="0" smtClean="0"/>
              <a:t>appetitanregend </a:t>
            </a:r>
            <a:r>
              <a:rPr lang="de-AT" dirty="0"/>
              <a:t>und </a:t>
            </a:r>
            <a:br>
              <a:rPr lang="de-AT" dirty="0"/>
            </a:br>
            <a:r>
              <a:rPr lang="de-AT" dirty="0" smtClean="0"/>
              <a:t>gallentreibend</a:t>
            </a:r>
            <a:endParaRPr lang="de-AT" dirty="0"/>
          </a:p>
        </p:txBody>
      </p:sp>
      <p:sp>
        <p:nvSpPr>
          <p:cNvPr id="7" name="Titel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529128"/>
          </a:xfrm>
        </p:spPr>
        <p:txBody>
          <a:bodyPr>
            <a:normAutofit fontScale="90000"/>
          </a:bodyPr>
          <a:lstStyle/>
          <a:p>
            <a:r>
              <a:rPr lang="de-AT" dirty="0" smtClean="0"/>
              <a:t>Heilpflanzen im Schulhof</a:t>
            </a:r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2369615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1043492" y="908720"/>
            <a:ext cx="6777317" cy="4923909"/>
          </a:xfrm>
        </p:spPr>
        <p:txBody>
          <a:bodyPr/>
          <a:lstStyle/>
          <a:p>
            <a:pPr marL="68580" indent="0">
              <a:buNone/>
            </a:pPr>
            <a:endParaRPr lang="de-AT" dirty="0" smtClean="0"/>
          </a:p>
          <a:p>
            <a:pPr marL="68580" indent="0">
              <a:buNone/>
            </a:pPr>
            <a:endParaRPr lang="de-AT" dirty="0"/>
          </a:p>
          <a:p>
            <a:pPr marL="68580" indent="0">
              <a:buNone/>
            </a:pPr>
            <a:r>
              <a:rPr lang="de-AT" dirty="0" smtClean="0"/>
              <a:t>Vielen Dank an Birte Brudermann und </a:t>
            </a:r>
            <a:r>
              <a:rPr lang="de-AT" dirty="0" err="1" smtClean="0"/>
              <a:t>Bartek</a:t>
            </a:r>
            <a:r>
              <a:rPr lang="de-AT" dirty="0" smtClean="0"/>
              <a:t> </a:t>
            </a:r>
            <a:r>
              <a:rPr lang="de-AT" dirty="0" err="1" smtClean="0"/>
              <a:t>Kubiak</a:t>
            </a:r>
            <a:r>
              <a:rPr lang="de-AT" dirty="0" smtClean="0"/>
              <a:t>, </a:t>
            </a:r>
            <a:r>
              <a:rPr lang="de-AT" dirty="0" smtClean="0"/>
              <a:t>die </a:t>
            </a:r>
            <a:r>
              <a:rPr lang="de-AT" dirty="0" smtClean="0"/>
              <a:t>eine Verbindung zu </a:t>
            </a:r>
            <a:r>
              <a:rPr lang="de-AT" dirty="0" err="1" smtClean="0"/>
              <a:t>KulturKontakt</a:t>
            </a:r>
            <a:r>
              <a:rPr lang="de-AT" dirty="0" smtClean="0"/>
              <a:t> Austria hergestellt haben.</a:t>
            </a:r>
            <a:endParaRPr lang="de-AT" dirty="0" smtClean="0"/>
          </a:p>
          <a:p>
            <a:pPr marL="68580" indent="0">
              <a:buNone/>
            </a:pPr>
            <a:endParaRPr lang="de-AT" dirty="0"/>
          </a:p>
          <a:p>
            <a:pPr marL="68580" indent="0">
              <a:buNone/>
            </a:pPr>
            <a:r>
              <a:rPr lang="de-AT" dirty="0" smtClean="0"/>
              <a:t>Produziert und präsentiert von den </a:t>
            </a:r>
            <a:r>
              <a:rPr lang="de-AT" dirty="0" err="1" smtClean="0"/>
              <a:t>SchülerInnen</a:t>
            </a:r>
            <a:r>
              <a:rPr lang="de-AT" dirty="0" smtClean="0"/>
              <a:t> der 3DB (</a:t>
            </a:r>
            <a:r>
              <a:rPr lang="de-AT" dirty="0" err="1" smtClean="0"/>
              <a:t>DrogistInnen</a:t>
            </a:r>
            <a:r>
              <a:rPr lang="de-AT" dirty="0" smtClean="0"/>
              <a:t>).</a:t>
            </a:r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16827958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ustin">
  <a:themeElements>
    <a:clrScheme name="Austin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Austin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ustin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Austin</Template>
  <TotalTime>0</TotalTime>
  <Words>119</Words>
  <Application>Microsoft Office PowerPoint</Application>
  <PresentationFormat>Bildschirmpräsentation (4:3)</PresentationFormat>
  <Paragraphs>30</Paragraphs>
  <Slides>9</Slides>
  <Notes>0</Notes>
  <HiddenSlides>0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9</vt:i4>
      </vt:variant>
    </vt:vector>
  </HeadingPairs>
  <TitlesOfParts>
    <vt:vector size="10" baseType="lpstr">
      <vt:lpstr>Austin</vt:lpstr>
      <vt:lpstr>Vom Schulhof in den Kochtopf</vt:lpstr>
      <vt:lpstr>Unser Kochbuch entsteht</vt:lpstr>
      <vt:lpstr>Unser Film entsteht</vt:lpstr>
      <vt:lpstr>Unser Film entsteht</vt:lpstr>
      <vt:lpstr>Unser Film entsteht</vt:lpstr>
      <vt:lpstr>Heilpflanzen  im Schulhof</vt:lpstr>
      <vt:lpstr>Heilpflanzen im Schulhof</vt:lpstr>
      <vt:lpstr>Heilpflanzen im Schulhof</vt:lpstr>
      <vt:lpstr>PowerPoint-Präsentation</vt:lpstr>
    </vt:vector>
  </TitlesOfParts>
  <Company>Wiener Bildungsnetz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Das Gänseblümchen und die Liebe</dc:title>
  <dc:creator>ws025</dc:creator>
  <cp:lastModifiedBy>master</cp:lastModifiedBy>
  <cp:revision>24</cp:revision>
  <cp:lastPrinted>2015-05-07T13:06:54Z</cp:lastPrinted>
  <dcterms:created xsi:type="dcterms:W3CDTF">2015-04-20T06:44:33Z</dcterms:created>
  <dcterms:modified xsi:type="dcterms:W3CDTF">2015-05-07T13:08:26Z</dcterms:modified>
</cp:coreProperties>
</file>